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9" r:id="rId1"/>
  </p:sldMasterIdLst>
  <p:notesMasterIdLst>
    <p:notesMasterId r:id="rId11"/>
  </p:notesMasterIdLst>
  <p:sldIdLst>
    <p:sldId id="266" r:id="rId2"/>
    <p:sldId id="270" r:id="rId3"/>
    <p:sldId id="259" r:id="rId4"/>
    <p:sldId id="272" r:id="rId5"/>
    <p:sldId id="274" r:id="rId6"/>
    <p:sldId id="273" r:id="rId7"/>
    <p:sldId id="265" r:id="rId8"/>
    <p:sldId id="264" r:id="rId9"/>
    <p:sldId id="271" r:id="rId10"/>
  </p:sldIdLst>
  <p:sldSz cx="18288000" cy="10277475"/>
  <p:notesSz cx="6858000" cy="9144000"/>
  <p:embeddedFontLs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Roboto" panose="020B0604020202020204" charset="0"/>
      <p:regular r:id="rId16"/>
      <p:bold r:id="rId17"/>
      <p:italic r:id="rId18"/>
      <p:boldItalic r:id="rId1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28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28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28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28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28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28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28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28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28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3237">
          <p15:clr>
            <a:srgbClr val="A4A3A4"/>
          </p15:clr>
        </p15:guide>
        <p15:guide id="2" pos="57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70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CB5B818-5B4B-48B1-9B93-774CE235BC5F}">
  <a:tblStyle styleId="{ACB5B818-5B4B-48B1-9B93-774CE235BC5F}" styleName="Table_0">
    <a:wholeTbl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3" d="100"/>
          <a:sy n="73" d="100"/>
        </p:scale>
        <p:origin x="594" y="60"/>
      </p:cViewPr>
      <p:guideLst>
        <p:guide orient="horz" pos="3237"/>
        <p:guide pos="57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79413" y="685800"/>
            <a:ext cx="60991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42738250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184033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920169" algn="l" defTabSz="184033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840337" algn="l" defTabSz="184033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2760504" algn="l" defTabSz="184033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3680673" algn="l" defTabSz="184033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4600841" algn="l" defTabSz="184033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521010" algn="l" defTabSz="184033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441177" algn="l" defTabSz="184033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61345" algn="l" defTabSz="184033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>
            <a:spLocks noGrp="1" noRot="1" noChangeAspect="1"/>
          </p:cNvSpPr>
          <p:nvPr>
            <p:ph type="sldImg" idx="2"/>
          </p:nvPr>
        </p:nvSpPr>
        <p:spPr>
          <a:xfrm>
            <a:off x="379413" y="685800"/>
            <a:ext cx="60991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Shape 1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624146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 noRot="1" noChangeAspect="1"/>
          </p:cNvSpPr>
          <p:nvPr>
            <p:ph type="sldImg" idx="2"/>
          </p:nvPr>
        </p:nvSpPr>
        <p:spPr>
          <a:xfrm>
            <a:off x="379413" y="685800"/>
            <a:ext cx="60991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Shape 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34335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>
            <a:spLocks noGrp="1" noRot="1" noChangeAspect="1"/>
          </p:cNvSpPr>
          <p:nvPr>
            <p:ph type="sldImg" idx="2"/>
          </p:nvPr>
        </p:nvSpPr>
        <p:spPr>
          <a:xfrm>
            <a:off x="379413" y="685800"/>
            <a:ext cx="60991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Shape 1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9495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>
            <a:spLocks noGrp="1" noRot="1" noChangeAspect="1"/>
          </p:cNvSpPr>
          <p:nvPr>
            <p:ph type="sldImg" idx="2"/>
          </p:nvPr>
        </p:nvSpPr>
        <p:spPr>
          <a:xfrm>
            <a:off x="379413" y="685800"/>
            <a:ext cx="60991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Shape 11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58789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>
            <a:spLocks noGrp="1" noRot="1" noChangeAspect="1"/>
          </p:cNvSpPr>
          <p:nvPr>
            <p:ph type="sldImg" idx="2"/>
          </p:nvPr>
        </p:nvSpPr>
        <p:spPr>
          <a:xfrm>
            <a:off x="379413" y="685800"/>
            <a:ext cx="60991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Shape 11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603613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>
            <a:spLocks noGrp="1" noRot="1" noChangeAspect="1"/>
          </p:cNvSpPr>
          <p:nvPr>
            <p:ph type="sldImg" idx="2"/>
          </p:nvPr>
        </p:nvSpPr>
        <p:spPr>
          <a:xfrm>
            <a:off x="379413" y="685800"/>
            <a:ext cx="60991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Shape 1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70409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>
            <a:spLocks noGrp="1" noRot="1" noChangeAspect="1"/>
          </p:cNvSpPr>
          <p:nvPr>
            <p:ph type="sldImg" idx="2"/>
          </p:nvPr>
        </p:nvSpPr>
        <p:spPr>
          <a:xfrm>
            <a:off x="379413" y="685800"/>
            <a:ext cx="60991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Shape 1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77532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>
            <a:spLocks noGrp="1" noRot="1" noChangeAspect="1"/>
          </p:cNvSpPr>
          <p:nvPr>
            <p:ph type="sldImg" idx="2"/>
          </p:nvPr>
        </p:nvSpPr>
        <p:spPr>
          <a:xfrm>
            <a:off x="379413" y="685800"/>
            <a:ext cx="60991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Shape 1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77532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>
            <a:spLocks noGrp="1" noRot="1" noChangeAspect="1"/>
          </p:cNvSpPr>
          <p:nvPr>
            <p:ph type="sldImg" idx="2"/>
          </p:nvPr>
        </p:nvSpPr>
        <p:spPr>
          <a:xfrm>
            <a:off x="379413" y="685800"/>
            <a:ext cx="60991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Shape 1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20128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and Subsection Title">
    <p:bg>
      <p:bgPr>
        <a:solidFill>
          <a:srgbClr val="333333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 txBox="1">
            <a:spLocks noGrp="1"/>
          </p:cNvSpPr>
          <p:nvPr>
            <p:ph type="ctrTitle"/>
          </p:nvPr>
        </p:nvSpPr>
        <p:spPr>
          <a:xfrm>
            <a:off x="781050" y="3635181"/>
            <a:ext cx="16444200" cy="1865471"/>
          </a:xfrm>
          <a:prstGeom prst="rect">
            <a:avLst/>
          </a:prstGeom>
        </p:spPr>
        <p:txBody>
          <a:bodyPr lIns="138006" tIns="138006" rIns="138006" bIns="138006" anchor="b" anchorCtr="0"/>
          <a:lstStyle>
            <a:lvl1pPr lvl="0" rtl="0">
              <a:spcBef>
                <a:spcPts val="0"/>
              </a:spcBef>
              <a:buSzPct val="100000"/>
              <a:buFont typeface="Calibri"/>
              <a:defRPr sz="9700"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SzPct val="100000"/>
              <a:defRPr sz="9700"/>
            </a:lvl2pPr>
            <a:lvl3pPr lvl="2" rtl="0">
              <a:spcBef>
                <a:spcPts val="0"/>
              </a:spcBef>
              <a:buSzPct val="100000"/>
              <a:defRPr sz="9700"/>
            </a:lvl3pPr>
            <a:lvl4pPr lvl="3" rtl="0">
              <a:spcBef>
                <a:spcPts val="0"/>
              </a:spcBef>
              <a:buSzPct val="100000"/>
              <a:defRPr sz="9700"/>
            </a:lvl4pPr>
            <a:lvl5pPr lvl="4" rtl="0">
              <a:spcBef>
                <a:spcPts val="0"/>
              </a:spcBef>
              <a:buSzPct val="100000"/>
              <a:defRPr sz="9700"/>
            </a:lvl5pPr>
            <a:lvl6pPr lvl="5" rtl="0">
              <a:spcBef>
                <a:spcPts val="0"/>
              </a:spcBef>
              <a:buSzPct val="100000"/>
              <a:defRPr sz="9700"/>
            </a:lvl6pPr>
            <a:lvl7pPr lvl="6" rtl="0">
              <a:spcBef>
                <a:spcPts val="0"/>
              </a:spcBef>
              <a:buSzPct val="100000"/>
              <a:defRPr sz="9700"/>
            </a:lvl7pPr>
            <a:lvl8pPr lvl="7" rtl="0">
              <a:spcBef>
                <a:spcPts val="0"/>
              </a:spcBef>
              <a:buSzPct val="100000"/>
              <a:defRPr sz="9700"/>
            </a:lvl8pPr>
            <a:lvl9pPr lvl="8" rtl="0">
              <a:spcBef>
                <a:spcPts val="0"/>
              </a:spcBef>
              <a:buSzPct val="100000"/>
              <a:defRPr sz="9700"/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ubTitle" idx="1"/>
          </p:nvPr>
        </p:nvSpPr>
        <p:spPr>
          <a:xfrm>
            <a:off x="781050" y="5573095"/>
            <a:ext cx="16444200" cy="864998"/>
          </a:xfrm>
          <a:prstGeom prst="rect">
            <a:avLst/>
          </a:prstGeom>
        </p:spPr>
        <p:txBody>
          <a:bodyPr lIns="138006" tIns="138006" rIns="138006" bIns="138006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None/>
              <a:defRPr sz="4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4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4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4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4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4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4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4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4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(Evolve)">
    <p:bg>
      <p:bgPr>
        <a:solidFill>
          <a:srgbClr val="29BEC6"/>
        </a:solid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Shape 82" descr="icon-whit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048360" y="8261591"/>
            <a:ext cx="876444" cy="16742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(Hack)">
    <p:bg>
      <p:bgPr>
        <a:solidFill>
          <a:srgbClr val="4C3896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Shape 84" descr="icon-whit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048360" y="8261591"/>
            <a:ext cx="876444" cy="16742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(Sprint)">
    <p:bg>
      <p:bgPr>
        <a:solidFill>
          <a:srgbClr val="BE1A8C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Shape 86" descr="icon-whit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048360" y="8261591"/>
            <a:ext cx="876444" cy="16742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/>
          <p:nvPr/>
        </p:nvSpPr>
        <p:spPr>
          <a:xfrm rot="10800000" flipH="1">
            <a:off x="0" y="1311585"/>
            <a:ext cx="18288000" cy="89658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184008" tIns="184008" rIns="184008" bIns="184008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3800"/>
          </a:p>
        </p:txBody>
      </p:sp>
      <p:sp>
        <p:nvSpPr>
          <p:cNvPr id="34" name="Shape 34"/>
          <p:cNvSpPr/>
          <p:nvPr/>
        </p:nvSpPr>
        <p:spPr>
          <a:xfrm>
            <a:off x="0" y="1311485"/>
            <a:ext cx="18288000" cy="216999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lIns="184008" tIns="184008" rIns="184008" bIns="184008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3800"/>
          </a:p>
        </p:txBody>
      </p:sp>
      <p:sp>
        <p:nvSpPr>
          <p:cNvPr id="35" name="Shape 35"/>
          <p:cNvSpPr txBox="1">
            <a:spLocks noGrp="1"/>
          </p:cNvSpPr>
          <p:nvPr>
            <p:ph type="title"/>
          </p:nvPr>
        </p:nvSpPr>
        <p:spPr>
          <a:xfrm>
            <a:off x="196500" y="32669"/>
            <a:ext cx="17653200" cy="1204284"/>
          </a:xfrm>
          <a:prstGeom prst="rect">
            <a:avLst/>
          </a:prstGeom>
        </p:spPr>
        <p:txBody>
          <a:bodyPr lIns="138006" tIns="138006" rIns="138006" bIns="138006" anchor="ctr" anchorCtr="0"/>
          <a:lstStyle>
            <a:lvl1pPr lvl="0" rtl="0">
              <a:spcBef>
                <a:spcPts val="0"/>
              </a:spcBef>
              <a:buSzPct val="100000"/>
              <a:defRPr sz="4000"/>
            </a:lvl1pPr>
            <a:lvl2pPr lvl="1" rtl="0">
              <a:spcBef>
                <a:spcPts val="0"/>
              </a:spcBef>
              <a:buSzPct val="100000"/>
              <a:defRPr sz="3600"/>
            </a:lvl2pPr>
            <a:lvl3pPr lvl="2" rtl="0">
              <a:spcBef>
                <a:spcPts val="0"/>
              </a:spcBef>
              <a:buSzPct val="100000"/>
              <a:defRPr sz="3600"/>
            </a:lvl3pPr>
            <a:lvl4pPr lvl="3" rtl="0">
              <a:spcBef>
                <a:spcPts val="0"/>
              </a:spcBef>
              <a:buSzPct val="100000"/>
              <a:defRPr sz="3600"/>
            </a:lvl4pPr>
            <a:lvl5pPr lvl="4" rtl="0">
              <a:spcBef>
                <a:spcPts val="0"/>
              </a:spcBef>
              <a:buSzPct val="100000"/>
              <a:defRPr sz="3600"/>
            </a:lvl5pPr>
            <a:lvl6pPr lvl="5" rtl="0">
              <a:spcBef>
                <a:spcPts val="0"/>
              </a:spcBef>
              <a:buSzPct val="100000"/>
              <a:defRPr sz="3600"/>
            </a:lvl6pPr>
            <a:lvl7pPr lvl="6" rtl="0">
              <a:spcBef>
                <a:spcPts val="0"/>
              </a:spcBef>
              <a:buSzPct val="100000"/>
              <a:defRPr sz="3600"/>
            </a:lvl7pPr>
            <a:lvl8pPr lvl="7" rtl="0">
              <a:spcBef>
                <a:spcPts val="0"/>
              </a:spcBef>
              <a:buSzPct val="100000"/>
              <a:defRPr sz="3600"/>
            </a:lvl8pPr>
            <a:lvl9pPr lvl="8" rtl="0">
              <a:spcBef>
                <a:spcPts val="0"/>
              </a:spcBef>
              <a:buSzPct val="100000"/>
              <a:defRPr sz="36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562834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>
            <a:spLocks noGrp="1"/>
          </p:cNvSpPr>
          <p:nvPr>
            <p:ph type="title"/>
          </p:nvPr>
        </p:nvSpPr>
        <p:spPr>
          <a:xfrm>
            <a:off x="980501" y="975596"/>
            <a:ext cx="16068000" cy="8174024"/>
          </a:xfrm>
          <a:prstGeom prst="rect">
            <a:avLst/>
          </a:prstGeom>
        </p:spPr>
        <p:txBody>
          <a:bodyPr lIns="137092" tIns="137092" rIns="137092" bIns="137092" anchor="ctr" anchorCtr="0"/>
          <a:lstStyle>
            <a:lvl1pPr lvl="0" rtl="0">
              <a:spcBef>
                <a:spcPts val="0"/>
              </a:spcBef>
              <a:buSzPct val="100000"/>
              <a:defRPr sz="12000"/>
            </a:lvl1pPr>
            <a:lvl2pPr lvl="1" rtl="0">
              <a:spcBef>
                <a:spcPts val="0"/>
              </a:spcBef>
              <a:buSzPct val="100000"/>
              <a:defRPr sz="12000"/>
            </a:lvl2pPr>
            <a:lvl3pPr lvl="2" rtl="0">
              <a:spcBef>
                <a:spcPts val="0"/>
              </a:spcBef>
              <a:buSzPct val="100000"/>
              <a:defRPr sz="12000"/>
            </a:lvl3pPr>
            <a:lvl4pPr lvl="3" rtl="0">
              <a:spcBef>
                <a:spcPts val="0"/>
              </a:spcBef>
              <a:buSzPct val="100000"/>
              <a:defRPr sz="12000"/>
            </a:lvl4pPr>
            <a:lvl5pPr lvl="4" rtl="0">
              <a:spcBef>
                <a:spcPts val="0"/>
              </a:spcBef>
              <a:buSzPct val="100000"/>
              <a:defRPr sz="12000"/>
            </a:lvl5pPr>
            <a:lvl6pPr lvl="5" rtl="0">
              <a:spcBef>
                <a:spcPts val="0"/>
              </a:spcBef>
              <a:buSzPct val="100000"/>
              <a:defRPr sz="12000"/>
            </a:lvl6pPr>
            <a:lvl7pPr lvl="6" rtl="0">
              <a:spcBef>
                <a:spcPts val="0"/>
              </a:spcBef>
              <a:buSzPct val="100000"/>
              <a:defRPr sz="12000"/>
            </a:lvl7pPr>
            <a:lvl8pPr lvl="7" rtl="0">
              <a:spcBef>
                <a:spcPts val="0"/>
              </a:spcBef>
              <a:buSzPct val="100000"/>
              <a:defRPr sz="12000"/>
            </a:lvl8pPr>
            <a:lvl9pPr lvl="8" rtl="0">
              <a:spcBef>
                <a:spcPts val="0"/>
              </a:spcBef>
              <a:buSzPct val="100000"/>
              <a:defRPr sz="120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486386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/>
        </p:nvSpPr>
        <p:spPr>
          <a:xfrm rot="10800000" flipH="1">
            <a:off x="0" y="3368878"/>
            <a:ext cx="18288000" cy="690859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184008" tIns="184008" rIns="184008" bIns="184008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3800"/>
          </a:p>
        </p:txBody>
      </p:sp>
      <p:sp>
        <p:nvSpPr>
          <p:cNvPr id="21" name="Shape 21"/>
          <p:cNvSpPr/>
          <p:nvPr/>
        </p:nvSpPr>
        <p:spPr>
          <a:xfrm>
            <a:off x="0" y="3368879"/>
            <a:ext cx="18288000" cy="216999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lIns="184008" tIns="184008" rIns="184008" bIns="184008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3800"/>
          </a:p>
        </p:txBody>
      </p:sp>
      <p:sp>
        <p:nvSpPr>
          <p:cNvPr id="22" name="Shape 22"/>
          <p:cNvSpPr txBox="1">
            <a:spLocks noGrp="1"/>
          </p:cNvSpPr>
          <p:nvPr>
            <p:ph type="title"/>
          </p:nvPr>
        </p:nvSpPr>
        <p:spPr>
          <a:xfrm>
            <a:off x="943800" y="1476083"/>
            <a:ext cx="16444200" cy="1533979"/>
          </a:xfrm>
          <a:prstGeom prst="rect">
            <a:avLst/>
          </a:prstGeom>
        </p:spPr>
        <p:txBody>
          <a:bodyPr lIns="138006" tIns="138006" rIns="138006" bIns="138006" anchor="b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1"/>
          </p:nvPr>
        </p:nvSpPr>
        <p:spPr>
          <a:xfrm>
            <a:off x="943800" y="3834597"/>
            <a:ext cx="16444200" cy="5415381"/>
          </a:xfrm>
          <a:prstGeom prst="rect">
            <a:avLst/>
          </a:prstGeom>
        </p:spPr>
        <p:txBody>
          <a:bodyPr lIns="138006" tIns="138006" rIns="138006" bIns="138006" anchor="t" anchorCtr="0"/>
          <a:lstStyle>
            <a:lvl1pPr lvl="0" rtl="0">
              <a:spcBef>
                <a:spcPts val="0"/>
              </a:spcBef>
              <a:buClr>
                <a:srgbClr val="434343"/>
              </a:buClr>
              <a:buSzPct val="100000"/>
              <a:buFont typeface="Calibri"/>
              <a:defRPr sz="40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Clr>
                <a:srgbClr val="434343"/>
              </a:buClr>
              <a:buSzPct val="100000"/>
              <a:buFont typeface="Calibri"/>
              <a:defRPr sz="36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spcBef>
                <a:spcPts val="0"/>
              </a:spcBef>
              <a:buClr>
                <a:srgbClr val="434343"/>
              </a:buClr>
              <a:buSzPct val="100000"/>
              <a:buFont typeface="Calibri"/>
              <a:defRPr sz="3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spcBef>
                <a:spcPts val="0"/>
              </a:spcBef>
              <a:buClr>
                <a:srgbClr val="434343"/>
              </a:buClr>
              <a:buFont typeface="Calibri"/>
              <a:defRPr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spcBef>
                <a:spcPts val="0"/>
              </a:spcBef>
              <a:buClr>
                <a:srgbClr val="434343"/>
              </a:buClr>
              <a:buFont typeface="Calibri"/>
              <a:defRPr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spcBef>
                <a:spcPts val="0"/>
              </a:spcBef>
              <a:buClr>
                <a:srgbClr val="434343"/>
              </a:buClr>
              <a:buFont typeface="Calibri"/>
              <a:defRPr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spcBef>
                <a:spcPts val="0"/>
              </a:spcBef>
              <a:buClr>
                <a:srgbClr val="434343"/>
              </a:buClr>
              <a:buFont typeface="Calibri"/>
              <a:defRPr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spcBef>
                <a:spcPts val="0"/>
              </a:spcBef>
              <a:buClr>
                <a:srgbClr val="434343"/>
              </a:buClr>
              <a:buFont typeface="Calibri"/>
              <a:defRPr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spcBef>
                <a:spcPts val="0"/>
              </a:spcBef>
              <a:buClr>
                <a:srgbClr val="434343"/>
              </a:buClr>
              <a:buFont typeface="Calibri"/>
              <a:defRPr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Author Profile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/>
          <p:nvPr/>
        </p:nvSpPr>
        <p:spPr>
          <a:xfrm flipH="1">
            <a:off x="0" y="0"/>
            <a:ext cx="9144000" cy="102774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184008" tIns="184008" rIns="184008" bIns="184008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3800"/>
          </a:p>
        </p:txBody>
      </p:sp>
      <p:sp>
        <p:nvSpPr>
          <p:cNvPr id="55" name="Shape 55"/>
          <p:cNvSpPr/>
          <p:nvPr/>
        </p:nvSpPr>
        <p:spPr>
          <a:xfrm rot="5400000">
            <a:off x="3897612" y="5030737"/>
            <a:ext cx="10276276" cy="2172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lIns="184008" tIns="184008" rIns="184008" bIns="184008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3800"/>
          </a:p>
        </p:txBody>
      </p:sp>
      <p:sp>
        <p:nvSpPr>
          <p:cNvPr id="56" name="Shape 56"/>
          <p:cNvSpPr txBox="1">
            <a:spLocks noGrp="1"/>
          </p:cNvSpPr>
          <p:nvPr>
            <p:ph type="title"/>
          </p:nvPr>
        </p:nvSpPr>
        <p:spPr>
          <a:xfrm>
            <a:off x="531000" y="6768976"/>
            <a:ext cx="8090400" cy="2961855"/>
          </a:xfrm>
          <a:prstGeom prst="rect">
            <a:avLst/>
          </a:prstGeom>
        </p:spPr>
        <p:txBody>
          <a:bodyPr lIns="138006" tIns="138006" rIns="138006" bIns="138006" anchor="t" anchorCtr="0"/>
          <a:lstStyle>
            <a:lvl1pPr lvl="0" algn="ctr" rtl="0">
              <a:spcBef>
                <a:spcPts val="0"/>
              </a:spcBef>
              <a:buClr>
                <a:srgbClr val="4285F4"/>
              </a:buClr>
              <a:buSzPct val="100000"/>
              <a:defRPr sz="4800">
                <a:solidFill>
                  <a:srgbClr val="4285F4"/>
                </a:solidFill>
              </a:defRPr>
            </a:lvl1pPr>
            <a:lvl2pPr lvl="1" algn="ctr" rtl="0">
              <a:spcBef>
                <a:spcPts val="0"/>
              </a:spcBef>
              <a:buClr>
                <a:schemeClr val="dk2"/>
              </a:buClr>
              <a:buSzPct val="100000"/>
              <a:defRPr sz="85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buClr>
                <a:schemeClr val="dk2"/>
              </a:buClr>
              <a:buSzPct val="100000"/>
              <a:defRPr sz="85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buClr>
                <a:schemeClr val="dk2"/>
              </a:buClr>
              <a:buSzPct val="100000"/>
              <a:defRPr sz="85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buClr>
                <a:schemeClr val="dk2"/>
              </a:buClr>
              <a:buSzPct val="100000"/>
              <a:defRPr sz="85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buClr>
                <a:schemeClr val="dk2"/>
              </a:buClr>
              <a:buSzPct val="100000"/>
              <a:defRPr sz="85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buClr>
                <a:schemeClr val="dk2"/>
              </a:buClr>
              <a:buSzPct val="100000"/>
              <a:defRPr sz="85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buClr>
                <a:schemeClr val="dk2"/>
              </a:buClr>
              <a:buSzPct val="100000"/>
              <a:defRPr sz="85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buClr>
                <a:schemeClr val="dk2"/>
              </a:buClr>
              <a:buSzPct val="100000"/>
              <a:defRPr sz="85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body" idx="1"/>
          </p:nvPr>
        </p:nvSpPr>
        <p:spPr>
          <a:xfrm>
            <a:off x="9879000" y="1447059"/>
            <a:ext cx="7674000" cy="7383358"/>
          </a:xfrm>
          <a:prstGeom prst="rect">
            <a:avLst/>
          </a:prstGeom>
        </p:spPr>
        <p:txBody>
          <a:bodyPr lIns="138006" tIns="138006" rIns="138006" bIns="138006" anchor="ctr" anchorCtr="0"/>
          <a:lstStyle>
            <a:lvl1pPr lvl="0" rtl="0">
              <a:spcBef>
                <a:spcPts val="0"/>
              </a:spcBef>
              <a:buClr>
                <a:schemeClr val="lt1"/>
              </a:buClr>
              <a:buSzPct val="100000"/>
              <a:buFont typeface="Calibri"/>
              <a:defRPr sz="4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buSzPct val="100000"/>
              <a:defRPr sz="3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pic>
        <p:nvPicPr>
          <p:cNvPr id="59" name="Shape 59" descr="Corporate headshot of a man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285107" y="1834253"/>
            <a:ext cx="4582200" cy="4577957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/>
          <p:nvPr/>
        </p:nvSpPr>
        <p:spPr>
          <a:xfrm rot="10800000" flipH="1">
            <a:off x="0" y="0"/>
            <a:ext cx="18288000" cy="938310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184008" tIns="184008" rIns="184008" bIns="184008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3800"/>
          </a:p>
        </p:txBody>
      </p:sp>
      <p:sp>
        <p:nvSpPr>
          <p:cNvPr id="62" name="Shape 62"/>
          <p:cNvSpPr/>
          <p:nvPr/>
        </p:nvSpPr>
        <p:spPr>
          <a:xfrm rot="10800000" flipH="1">
            <a:off x="0" y="9236889"/>
            <a:ext cx="18288000" cy="148063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lIns="184008" tIns="184008" rIns="184008" bIns="184008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3800"/>
          </a:p>
        </p:txBody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114300" y="9384952"/>
            <a:ext cx="16764000" cy="892573"/>
          </a:xfrm>
          <a:prstGeom prst="rect">
            <a:avLst/>
          </a:prstGeom>
        </p:spPr>
        <p:txBody>
          <a:bodyPr lIns="138006" tIns="138006" rIns="138006" bIns="138006" anchor="ctr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(Assembly)">
    <p:bg>
      <p:bgPr>
        <a:solidFill>
          <a:srgbClr val="3E5DAA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Shape 74" descr="icon-whit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048360" y="8261591"/>
            <a:ext cx="876444" cy="16742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(Classic)">
    <p:bg>
      <p:bgPr>
        <a:solidFill>
          <a:srgbClr val="F37021"/>
        </a:solid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(Ruby)">
    <p:bg>
      <p:bgPr>
        <a:solidFill>
          <a:srgbClr val="EE2D4A"/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Shape 78" descr="icon-whit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048360" y="8261591"/>
            <a:ext cx="876444" cy="16742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(Field)">
    <p:bg>
      <p:bgPr>
        <a:solidFill>
          <a:srgbClr val="00A349"/>
        </a:solid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Shape 80" descr="icon-whit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048360" y="8261591"/>
            <a:ext cx="876444" cy="16742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943800" y="1476083"/>
            <a:ext cx="16444200" cy="1533979"/>
          </a:xfrm>
          <a:prstGeom prst="rect">
            <a:avLst/>
          </a:prstGeom>
          <a:noFill/>
          <a:ln>
            <a:noFill/>
          </a:ln>
        </p:spPr>
        <p:txBody>
          <a:bodyPr lIns="138006" tIns="138006" rIns="138006" bIns="138006" anchor="b" anchorCtr="0"/>
          <a:lstStyle>
            <a:lvl1pPr lvl="0" rtl="0">
              <a:spcBef>
                <a:spcPts val="0"/>
              </a:spcBef>
              <a:buClr>
                <a:schemeClr val="lt1"/>
              </a:buClr>
              <a:buSzPct val="100000"/>
              <a:buFont typeface="Calibri"/>
              <a:buNone/>
              <a:defRPr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943800" y="3834597"/>
            <a:ext cx="16444200" cy="5415381"/>
          </a:xfrm>
          <a:prstGeom prst="rect">
            <a:avLst/>
          </a:prstGeom>
          <a:noFill/>
          <a:ln>
            <a:noFill/>
          </a:ln>
        </p:spPr>
        <p:txBody>
          <a:bodyPr lIns="138006" tIns="138006" rIns="138006" bIns="138006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Font typeface="Calibri"/>
              <a:defRPr sz="18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Calibri"/>
              <a:defRPr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Calibri"/>
              <a:defRPr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Calibri"/>
              <a:defRPr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Calibri"/>
              <a:defRPr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Calibri"/>
              <a:defRPr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Calibri"/>
              <a:defRPr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Calibri"/>
              <a:defRPr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Calibri"/>
              <a:defRPr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17047082" y="9382551"/>
            <a:ext cx="1097400" cy="786471"/>
          </a:xfrm>
          <a:prstGeom prst="rect">
            <a:avLst/>
          </a:prstGeom>
          <a:noFill/>
          <a:ln>
            <a:noFill/>
          </a:ln>
        </p:spPr>
        <p:txBody>
          <a:bodyPr lIns="138006" tIns="138006" rIns="138006" bIns="138006" anchor="ctr" anchorCtr="0">
            <a:noAutofit/>
          </a:bodyPr>
          <a:lstStyle/>
          <a:p>
            <a:pPr algn="r"/>
            <a:fld id="{00000000-1234-1234-1234-123412341234}" type="slidenum">
              <a:rPr lang="en" sz="2000" smtClean="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pPr algn="r"/>
              <a:t>‹#›</a:t>
            </a:fld>
            <a:endParaRPr lang="en" sz="20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7" r:id="rId3"/>
    <p:sldLayoutId id="2147483658" r:id="rId4"/>
    <p:sldLayoutId id="2147483660" r:id="rId5"/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  <p:sldLayoutId id="2147483668" r:id="rId12"/>
    <p:sldLayoutId id="2147483671" r:id="rId13"/>
    <p:sldLayoutId id="2147483672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7021"/>
        </a:solid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 txBox="1">
            <a:spLocks noGrp="1"/>
          </p:cNvSpPr>
          <p:nvPr>
            <p:ph type="ctrTitle"/>
          </p:nvPr>
        </p:nvSpPr>
        <p:spPr>
          <a:xfrm>
            <a:off x="781050" y="4217073"/>
            <a:ext cx="16444200" cy="1865471"/>
          </a:xfrm>
          <a:prstGeom prst="rect">
            <a:avLst/>
          </a:prstGeom>
        </p:spPr>
        <p:txBody>
          <a:bodyPr lIns="184004" tIns="184004" rIns="184004" bIns="184004" anchor="b" anchorCtr="0">
            <a:noAutofit/>
          </a:bodyPr>
          <a:lstStyle/>
          <a:p>
            <a:r>
              <a:rPr lang="en-GB" dirty="0"/>
              <a:t>Hands-On Amazon DynamoDB                        for Developers</a:t>
            </a:r>
            <a:endParaRPr lang="en-US" dirty="0"/>
          </a:p>
        </p:txBody>
      </p:sp>
      <p:sp>
        <p:nvSpPr>
          <p:cNvPr id="156" name="Shape 156"/>
          <p:cNvSpPr txBox="1">
            <a:spLocks noGrp="1"/>
          </p:cNvSpPr>
          <p:nvPr>
            <p:ph type="subTitle" idx="1"/>
          </p:nvPr>
        </p:nvSpPr>
        <p:spPr>
          <a:xfrm>
            <a:off x="781050" y="6154987"/>
            <a:ext cx="16444200" cy="864998"/>
          </a:xfrm>
          <a:prstGeom prst="rect">
            <a:avLst/>
          </a:prstGeom>
        </p:spPr>
        <p:txBody>
          <a:bodyPr lIns="184004" tIns="184004" rIns="184004" bIns="184004" anchor="t" anchorCtr="0">
            <a:noAutofit/>
          </a:bodyPr>
          <a:lstStyle/>
          <a:p>
            <a:r>
              <a:rPr lang="en-GB" dirty="0"/>
              <a:t>James Cross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8780523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97"/>
          <p:cNvSpPr txBox="1">
            <a:spLocks/>
          </p:cNvSpPr>
          <p:nvPr/>
        </p:nvSpPr>
        <p:spPr>
          <a:xfrm>
            <a:off x="9902275" y="1447058"/>
            <a:ext cx="7670447" cy="7383358"/>
          </a:xfrm>
          <a:prstGeom prst="rect">
            <a:avLst/>
          </a:prstGeom>
          <a:noFill/>
          <a:ln>
            <a:noFill/>
          </a:ln>
        </p:spPr>
        <p:txBody>
          <a:bodyPr lIns="183931" tIns="183931" rIns="183931" bIns="183931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Calibri"/>
              <a:buNone/>
              <a:defRPr sz="4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Calibri"/>
              <a:buNone/>
              <a:defRPr sz="3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Font typeface="Calibri"/>
              <a:buNone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Font typeface="Calibri"/>
              <a:buNone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Font typeface="Calibri"/>
              <a:buNone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Font typeface="Calibri"/>
              <a:buNone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Font typeface="Calibri"/>
              <a:buNone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Font typeface="Calibri"/>
              <a:buNone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Font typeface="Calibri"/>
              <a:buNone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517392" indent="-517392">
              <a:buFont typeface="Arial" panose="020B0604020202020204" pitchFamily="34" charset="0"/>
              <a:buChar char="•"/>
            </a:pPr>
            <a:r>
              <a:rPr lang="en-IN" sz="3300" dirty="0"/>
              <a:t>Certified AWS Solutions Architect</a:t>
            </a:r>
          </a:p>
          <a:p>
            <a:pPr marL="517392" indent="-517392">
              <a:buFont typeface="Arial" panose="020B0604020202020204" pitchFamily="34" charset="0"/>
              <a:buChar char="•"/>
            </a:pPr>
            <a:r>
              <a:rPr lang="en-IN" sz="3300" dirty="0"/>
              <a:t>10 years of experience designing and implementing Java applications</a:t>
            </a:r>
          </a:p>
          <a:p>
            <a:pPr marL="517392" indent="-517392">
              <a:buFont typeface="Arial" panose="020B0604020202020204" pitchFamily="34" charset="0"/>
              <a:buChar char="•"/>
            </a:pPr>
            <a:r>
              <a:rPr lang="en-IN" sz="3300" dirty="0"/>
              <a:t>Speciality in serverless web services and Big Data applications</a:t>
            </a:r>
          </a:p>
        </p:txBody>
      </p:sp>
      <p:sp>
        <p:nvSpPr>
          <p:cNvPr id="96" name="Shape 96"/>
          <p:cNvSpPr txBox="1">
            <a:spLocks noGrp="1"/>
          </p:cNvSpPr>
          <p:nvPr>
            <p:ph type="title"/>
          </p:nvPr>
        </p:nvSpPr>
        <p:spPr>
          <a:xfrm>
            <a:off x="536546" y="6552302"/>
            <a:ext cx="8086655" cy="2961855"/>
          </a:xfrm>
          <a:prstGeom prst="rect">
            <a:avLst/>
          </a:prstGeom>
        </p:spPr>
        <p:txBody>
          <a:bodyPr lIns="183931" tIns="183931" rIns="183931" bIns="183931" anchor="t" anchorCtr="0">
            <a:noAutofit/>
          </a:bodyPr>
          <a:lstStyle/>
          <a:p>
            <a:r>
              <a:rPr lang="en-GB" dirty="0"/>
              <a:t>James Cross</a:t>
            </a:r>
            <a:endParaRPr lang="e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D95D39C-65ED-4F64-80AA-9614047CDC6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160" b="16160"/>
          <a:stretch/>
        </p:blipFill>
        <p:spPr>
          <a:xfrm>
            <a:off x="2300696" y="1787856"/>
            <a:ext cx="4558353" cy="4653887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1104535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7021"/>
        </a:solid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>
            <a:spLocks noGrp="1"/>
          </p:cNvSpPr>
          <p:nvPr>
            <p:ph type="ctrTitle"/>
          </p:nvPr>
        </p:nvSpPr>
        <p:spPr>
          <a:xfrm>
            <a:off x="781050" y="4206002"/>
            <a:ext cx="16444200" cy="1865471"/>
          </a:xfrm>
          <a:prstGeom prst="rect">
            <a:avLst/>
          </a:prstGeom>
        </p:spPr>
        <p:txBody>
          <a:bodyPr lIns="184008" tIns="184008" rIns="184008" bIns="184008" anchor="b" anchorCtr="0">
            <a:noAutofit/>
          </a:bodyPr>
          <a:lstStyle/>
          <a:p>
            <a:pPr lvl="0"/>
            <a:r>
              <a:rPr lang="en-US" sz="9600" dirty="0"/>
              <a:t>The Course Overview	</a:t>
            </a:r>
            <a:endParaRPr lang="en" sz="9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hape 117"/>
          <p:cNvCxnSpPr/>
          <p:nvPr/>
        </p:nvCxnSpPr>
        <p:spPr>
          <a:xfrm>
            <a:off x="13300440" y="6602216"/>
            <a:ext cx="0" cy="133436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oval" w="lg" len="lg"/>
          </a:ln>
        </p:spPr>
      </p:cxnSp>
      <p:cxnSp>
        <p:nvCxnSpPr>
          <p:cNvPr id="18" name="Shape 120"/>
          <p:cNvCxnSpPr/>
          <p:nvPr/>
        </p:nvCxnSpPr>
        <p:spPr>
          <a:xfrm rot="10800000">
            <a:off x="9162244" y="4302260"/>
            <a:ext cx="0" cy="230906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oval" w="lg" len="lg"/>
          </a:ln>
        </p:spPr>
      </p:cxnSp>
      <p:cxnSp>
        <p:nvCxnSpPr>
          <p:cNvPr id="114" name="Shape 114"/>
          <p:cNvCxnSpPr/>
          <p:nvPr/>
        </p:nvCxnSpPr>
        <p:spPr>
          <a:xfrm rot="10800000">
            <a:off x="1414692" y="4302760"/>
            <a:ext cx="0" cy="224312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oval" w="lg" len="lg"/>
          </a:ln>
        </p:spPr>
      </p:cxnSp>
      <p:sp>
        <p:nvSpPr>
          <p:cNvPr id="115" name="Shape 115"/>
          <p:cNvSpPr txBox="1">
            <a:spLocks noGrp="1"/>
          </p:cNvSpPr>
          <p:nvPr>
            <p:ph type="title"/>
          </p:nvPr>
        </p:nvSpPr>
        <p:spPr>
          <a:xfrm>
            <a:off x="1508817" y="3988100"/>
            <a:ext cx="3628200" cy="783474"/>
          </a:xfrm>
          <a:prstGeom prst="rect">
            <a:avLst/>
          </a:prstGeom>
        </p:spPr>
        <p:txBody>
          <a:bodyPr lIns="184008" tIns="184008" rIns="184008" bIns="184008" anchor="ctr" anchorCtr="0">
            <a:noAutofit/>
          </a:bodyPr>
          <a:lstStyle/>
          <a:p>
            <a:pPr lvl="0"/>
            <a:r>
              <a:rPr lang="en-US" sz="3600" dirty="0">
                <a:solidFill>
                  <a:schemeClr val="dk1"/>
                </a:solidFill>
              </a:rPr>
              <a:t>Section 1</a:t>
            </a:r>
            <a:endParaRPr lang="en" sz="3600" dirty="0">
              <a:solidFill>
                <a:schemeClr val="dk1"/>
              </a:solidFill>
            </a:endParaRPr>
          </a:p>
        </p:txBody>
      </p:sp>
      <p:sp>
        <p:nvSpPr>
          <p:cNvPr id="116" name="Shape 116"/>
          <p:cNvSpPr txBox="1">
            <a:spLocks noGrp="1"/>
          </p:cNvSpPr>
          <p:nvPr>
            <p:ph type="body" idx="1"/>
          </p:nvPr>
        </p:nvSpPr>
        <p:spPr>
          <a:xfrm>
            <a:off x="1508816" y="4567615"/>
            <a:ext cx="4526219" cy="1704396"/>
          </a:xfrm>
          <a:prstGeom prst="rect">
            <a:avLst/>
          </a:prstGeom>
        </p:spPr>
        <p:txBody>
          <a:bodyPr lIns="184008" tIns="184008" rIns="184008" bIns="184008" anchor="t" anchorCtr="0">
            <a:noAutofit/>
          </a:bodyPr>
          <a:lstStyle/>
          <a:p>
            <a:pPr lvl="0"/>
            <a:r>
              <a:rPr lang="en-IN" sz="2800" dirty="0"/>
              <a:t>The DynamoDB Data Model</a:t>
            </a:r>
            <a:endParaRPr lang="en-US" sz="2800" dirty="0">
              <a:solidFill>
                <a:schemeClr val="dk2"/>
              </a:solidFill>
            </a:endParaRPr>
          </a:p>
        </p:txBody>
      </p:sp>
      <p:cxnSp>
        <p:nvCxnSpPr>
          <p:cNvPr id="117" name="Shape 117"/>
          <p:cNvCxnSpPr/>
          <p:nvPr/>
        </p:nvCxnSpPr>
        <p:spPr>
          <a:xfrm>
            <a:off x="5750939" y="6586296"/>
            <a:ext cx="0" cy="133436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oval" w="lg" len="lg"/>
          </a:ln>
        </p:spPr>
      </p:cxnSp>
      <p:sp>
        <p:nvSpPr>
          <p:cNvPr id="118" name="Shape 118"/>
          <p:cNvSpPr txBox="1">
            <a:spLocks noGrp="1"/>
          </p:cNvSpPr>
          <p:nvPr>
            <p:ph type="title"/>
          </p:nvPr>
        </p:nvSpPr>
        <p:spPr>
          <a:xfrm>
            <a:off x="5845031" y="7443751"/>
            <a:ext cx="4646400" cy="783474"/>
          </a:xfrm>
          <a:prstGeom prst="rect">
            <a:avLst/>
          </a:prstGeom>
        </p:spPr>
        <p:txBody>
          <a:bodyPr lIns="184008" tIns="184008" rIns="184008" bIns="184008" anchor="ctr" anchorCtr="0">
            <a:noAutofit/>
          </a:bodyPr>
          <a:lstStyle/>
          <a:p>
            <a:pPr lvl="0"/>
            <a:r>
              <a:rPr lang="en-US" sz="3600" dirty="0">
                <a:solidFill>
                  <a:schemeClr val="dk1"/>
                </a:solidFill>
              </a:rPr>
              <a:t>Section 2</a:t>
            </a:r>
          </a:p>
        </p:txBody>
      </p:sp>
      <p:sp>
        <p:nvSpPr>
          <p:cNvPr id="119" name="Shape 119"/>
          <p:cNvSpPr txBox="1">
            <a:spLocks noGrp="1"/>
          </p:cNvSpPr>
          <p:nvPr>
            <p:ph type="body" idx="1"/>
          </p:nvPr>
        </p:nvSpPr>
        <p:spPr>
          <a:xfrm>
            <a:off x="5845061" y="8023248"/>
            <a:ext cx="3628200" cy="1156328"/>
          </a:xfrm>
          <a:prstGeom prst="rect">
            <a:avLst/>
          </a:prstGeom>
        </p:spPr>
        <p:txBody>
          <a:bodyPr lIns="184008" tIns="184008" rIns="184008" bIns="184008" anchor="t" anchorCtr="0">
            <a:noAutofit/>
          </a:bodyPr>
          <a:lstStyle/>
          <a:p>
            <a:pPr lvl="0"/>
            <a:r>
              <a:rPr lang="en-IN" sz="2800" dirty="0"/>
              <a:t>Building a Simple Application Powered by DynamoDB</a:t>
            </a:r>
            <a:endParaRPr lang="en-US" sz="2800" dirty="0">
              <a:solidFill>
                <a:schemeClr val="dk2"/>
              </a:solidFill>
            </a:endParaRPr>
          </a:p>
        </p:txBody>
      </p:sp>
      <p:sp>
        <p:nvSpPr>
          <p:cNvPr id="129" name="Shape 129"/>
          <p:cNvSpPr txBox="1">
            <a:spLocks noGrp="1"/>
          </p:cNvSpPr>
          <p:nvPr>
            <p:ph type="title"/>
          </p:nvPr>
        </p:nvSpPr>
        <p:spPr>
          <a:xfrm>
            <a:off x="499448" y="1390640"/>
            <a:ext cx="17286276" cy="1533979"/>
          </a:xfrm>
          <a:prstGeom prst="rect">
            <a:avLst/>
          </a:prstGeom>
        </p:spPr>
        <p:txBody>
          <a:bodyPr lIns="184008" tIns="184008" rIns="184008" bIns="184008" anchor="b" anchorCtr="0">
            <a:noAutofit/>
          </a:bodyPr>
          <a:lstStyle/>
          <a:p>
            <a:r>
              <a:rPr lang="en" sz="4000" dirty="0"/>
              <a:t>What We’ll Learn?</a:t>
            </a:r>
          </a:p>
        </p:txBody>
      </p:sp>
      <p:grpSp>
        <p:nvGrpSpPr>
          <p:cNvPr id="130" name="Shape 130"/>
          <p:cNvGrpSpPr/>
          <p:nvPr/>
        </p:nvGrpSpPr>
        <p:grpSpPr>
          <a:xfrm>
            <a:off x="766875" y="5978883"/>
            <a:ext cx="17018848" cy="1334363"/>
            <a:chOff x="383437" y="2845250"/>
            <a:chExt cx="8377136" cy="667800"/>
          </a:xfrm>
        </p:grpSpPr>
        <p:sp>
          <p:nvSpPr>
            <p:cNvPr id="131" name="Shape 131"/>
            <p:cNvSpPr/>
            <p:nvPr/>
          </p:nvSpPr>
          <p:spPr>
            <a:xfrm rot="5400000">
              <a:off x="8137924" y="2890400"/>
              <a:ext cx="667800" cy="577500"/>
            </a:xfrm>
            <a:prstGeom prst="triangle">
              <a:avLst>
                <a:gd name="adj" fmla="val 50000"/>
              </a:avLst>
            </a:prstGeom>
            <a:solidFill>
              <a:srgbClr val="333333"/>
            </a:solidFill>
            <a:ln>
              <a:noFill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endParaRPr sz="3800"/>
            </a:p>
          </p:txBody>
        </p:sp>
        <p:sp>
          <p:nvSpPr>
            <p:cNvPr id="132" name="Shape 132"/>
            <p:cNvSpPr/>
            <p:nvPr/>
          </p:nvSpPr>
          <p:spPr>
            <a:xfrm>
              <a:off x="383437" y="3057650"/>
              <a:ext cx="7904700" cy="243000"/>
            </a:xfrm>
            <a:prstGeom prst="rect">
              <a:avLst/>
            </a:prstGeom>
            <a:solidFill>
              <a:srgbClr val="333333"/>
            </a:solidFill>
            <a:ln>
              <a:noFill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endParaRPr sz="3800"/>
            </a:p>
          </p:txBody>
        </p:sp>
      </p:grpSp>
      <p:sp>
        <p:nvSpPr>
          <p:cNvPr id="16" name="Shape 118"/>
          <p:cNvSpPr txBox="1">
            <a:spLocks/>
          </p:cNvSpPr>
          <p:nvPr/>
        </p:nvSpPr>
        <p:spPr>
          <a:xfrm>
            <a:off x="13394532" y="7459671"/>
            <a:ext cx="4646400" cy="783474"/>
          </a:xfrm>
          <a:prstGeom prst="rect">
            <a:avLst/>
          </a:prstGeom>
          <a:noFill/>
          <a:ln>
            <a:noFill/>
          </a:ln>
        </p:spPr>
        <p:txBody>
          <a:bodyPr lIns="184008" tIns="184008" rIns="184008" bIns="184008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None/>
              <a:defRPr sz="3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sz="3600" dirty="0">
                <a:solidFill>
                  <a:schemeClr val="dk1"/>
                </a:solidFill>
              </a:rPr>
              <a:t>Section 4</a:t>
            </a:r>
          </a:p>
        </p:txBody>
      </p:sp>
      <p:sp>
        <p:nvSpPr>
          <p:cNvPr id="17" name="Shape 119"/>
          <p:cNvSpPr txBox="1">
            <a:spLocks/>
          </p:cNvSpPr>
          <p:nvPr/>
        </p:nvSpPr>
        <p:spPr>
          <a:xfrm>
            <a:off x="13394562" y="8039168"/>
            <a:ext cx="4238356" cy="1156328"/>
          </a:xfrm>
          <a:prstGeom prst="rect">
            <a:avLst/>
          </a:prstGeom>
          <a:noFill/>
          <a:ln>
            <a:noFill/>
          </a:ln>
        </p:spPr>
        <p:txBody>
          <a:bodyPr lIns="184008" tIns="184008" rIns="184008" bIns="184008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ct val="100000"/>
              <a:buFont typeface="Calibri"/>
              <a:buNone/>
              <a:defRPr sz="4000" b="0" i="0" u="none" strike="noStrike" cap="non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ct val="100000"/>
              <a:buFont typeface="Calibri"/>
              <a:buNone/>
              <a:defRPr sz="3600" b="0" i="0" u="none" strike="noStrike" cap="non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ct val="100000"/>
              <a:buFont typeface="Calibri"/>
              <a:buNone/>
              <a:defRPr sz="3200" b="0" i="0" u="none" strike="noStrike" cap="non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Font typeface="Calibri"/>
              <a:buNone/>
              <a:defRPr sz="2800" b="0" i="0" u="none" strike="noStrike" cap="non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Font typeface="Calibri"/>
              <a:buNone/>
              <a:defRPr sz="2800" b="0" i="0" u="none" strike="noStrike" cap="non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Font typeface="Calibri"/>
              <a:buNone/>
              <a:defRPr sz="2800" b="0" i="0" u="none" strike="noStrike" cap="non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Font typeface="Calibri"/>
              <a:buNone/>
              <a:defRPr sz="2800" b="0" i="0" u="none" strike="noStrike" cap="non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Font typeface="Calibri"/>
              <a:buNone/>
              <a:defRPr sz="2800" b="0" i="0" u="none" strike="noStrike" cap="non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Font typeface="Calibri"/>
              <a:buNone/>
              <a:defRPr sz="2800" b="0" i="0" u="none" strike="noStrike" cap="non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IN" sz="2800" dirty="0"/>
              <a:t>Scaling Your DynamoDB Application: Autoscaling, Global Tables, and DAX</a:t>
            </a:r>
            <a:endParaRPr lang="en-US" sz="2800" dirty="0">
              <a:solidFill>
                <a:schemeClr val="dk2"/>
              </a:solidFill>
            </a:endParaRPr>
          </a:p>
        </p:txBody>
      </p:sp>
      <p:sp>
        <p:nvSpPr>
          <p:cNvPr id="19" name="Shape 121"/>
          <p:cNvSpPr txBox="1">
            <a:spLocks/>
          </p:cNvSpPr>
          <p:nvPr/>
        </p:nvSpPr>
        <p:spPr>
          <a:xfrm>
            <a:off x="9256369" y="4004047"/>
            <a:ext cx="3628200" cy="783474"/>
          </a:xfrm>
          <a:prstGeom prst="rect">
            <a:avLst/>
          </a:prstGeom>
          <a:noFill/>
          <a:ln>
            <a:noFill/>
          </a:ln>
        </p:spPr>
        <p:txBody>
          <a:bodyPr lIns="184008" tIns="184008" rIns="184008" bIns="184008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None/>
              <a:defRPr sz="3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sz="3600" dirty="0">
                <a:solidFill>
                  <a:schemeClr val="dk1"/>
                </a:solidFill>
              </a:rPr>
              <a:t>Section 3</a:t>
            </a:r>
          </a:p>
        </p:txBody>
      </p:sp>
      <p:sp>
        <p:nvSpPr>
          <p:cNvPr id="20" name="Shape 122"/>
          <p:cNvSpPr txBox="1">
            <a:spLocks/>
          </p:cNvSpPr>
          <p:nvPr/>
        </p:nvSpPr>
        <p:spPr>
          <a:xfrm>
            <a:off x="9256368" y="4583561"/>
            <a:ext cx="4276015" cy="1156328"/>
          </a:xfrm>
          <a:prstGeom prst="rect">
            <a:avLst/>
          </a:prstGeom>
          <a:noFill/>
          <a:ln>
            <a:noFill/>
          </a:ln>
        </p:spPr>
        <p:txBody>
          <a:bodyPr lIns="184008" tIns="184008" rIns="184008" bIns="184008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ct val="100000"/>
              <a:buFont typeface="Calibri"/>
              <a:buNone/>
              <a:defRPr sz="4000" b="0" i="0" u="none" strike="noStrike" cap="non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ct val="100000"/>
              <a:buFont typeface="Calibri"/>
              <a:buNone/>
              <a:defRPr sz="3600" b="0" i="0" u="none" strike="noStrike" cap="non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ct val="100000"/>
              <a:buFont typeface="Calibri"/>
              <a:buNone/>
              <a:defRPr sz="3200" b="0" i="0" u="none" strike="noStrike" cap="non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Font typeface="Calibri"/>
              <a:buNone/>
              <a:defRPr sz="2800" b="0" i="0" u="none" strike="noStrike" cap="non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Font typeface="Calibri"/>
              <a:buNone/>
              <a:defRPr sz="2800" b="0" i="0" u="none" strike="noStrike" cap="non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Font typeface="Calibri"/>
              <a:buNone/>
              <a:defRPr sz="2800" b="0" i="0" u="none" strike="noStrike" cap="non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Font typeface="Calibri"/>
              <a:buNone/>
              <a:defRPr sz="2800" b="0" i="0" u="none" strike="noStrike" cap="non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Font typeface="Calibri"/>
              <a:buNone/>
              <a:defRPr sz="2800" b="0" i="0" u="none" strike="noStrike" cap="non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Font typeface="Calibri"/>
              <a:buNone/>
              <a:defRPr sz="2800" b="0" i="0" u="none" strike="noStrike" cap="non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IN" sz="2800" dirty="0"/>
              <a:t>Data Retrieval Fundamentals: Queries, Scans, and Indexes</a:t>
            </a:r>
            <a:endParaRPr lang="en-US" sz="2800" dirty="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06065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Shape 120"/>
          <p:cNvCxnSpPr/>
          <p:nvPr/>
        </p:nvCxnSpPr>
        <p:spPr>
          <a:xfrm rot="10800000">
            <a:off x="10854572" y="4302260"/>
            <a:ext cx="0" cy="230906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oval" w="lg" len="lg"/>
          </a:ln>
        </p:spPr>
      </p:cxnSp>
      <p:cxnSp>
        <p:nvCxnSpPr>
          <p:cNvPr id="114" name="Shape 114"/>
          <p:cNvCxnSpPr/>
          <p:nvPr/>
        </p:nvCxnSpPr>
        <p:spPr>
          <a:xfrm rot="10800000">
            <a:off x="1414692" y="4302760"/>
            <a:ext cx="0" cy="224312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oval" w="lg" len="lg"/>
          </a:ln>
        </p:spPr>
      </p:cxnSp>
      <p:sp>
        <p:nvSpPr>
          <p:cNvPr id="115" name="Shape 115"/>
          <p:cNvSpPr txBox="1">
            <a:spLocks noGrp="1"/>
          </p:cNvSpPr>
          <p:nvPr>
            <p:ph type="title"/>
          </p:nvPr>
        </p:nvSpPr>
        <p:spPr>
          <a:xfrm>
            <a:off x="1508817" y="3988100"/>
            <a:ext cx="3628200" cy="783474"/>
          </a:xfrm>
          <a:prstGeom prst="rect">
            <a:avLst/>
          </a:prstGeom>
        </p:spPr>
        <p:txBody>
          <a:bodyPr lIns="184008" tIns="184008" rIns="184008" bIns="184008" anchor="ctr" anchorCtr="0">
            <a:noAutofit/>
          </a:bodyPr>
          <a:lstStyle/>
          <a:p>
            <a:pPr lvl="0"/>
            <a:r>
              <a:rPr lang="en-US" sz="3600" dirty="0">
                <a:solidFill>
                  <a:schemeClr val="dk1"/>
                </a:solidFill>
              </a:rPr>
              <a:t>Section 5</a:t>
            </a:r>
            <a:endParaRPr lang="en" sz="3600" dirty="0">
              <a:solidFill>
                <a:schemeClr val="dk1"/>
              </a:solidFill>
            </a:endParaRPr>
          </a:p>
        </p:txBody>
      </p:sp>
      <p:sp>
        <p:nvSpPr>
          <p:cNvPr id="116" name="Shape 116"/>
          <p:cNvSpPr txBox="1">
            <a:spLocks noGrp="1"/>
          </p:cNvSpPr>
          <p:nvPr>
            <p:ph type="body" idx="1"/>
          </p:nvPr>
        </p:nvSpPr>
        <p:spPr>
          <a:xfrm>
            <a:off x="1508816" y="4567615"/>
            <a:ext cx="4100403" cy="1704396"/>
          </a:xfrm>
          <a:prstGeom prst="rect">
            <a:avLst/>
          </a:prstGeom>
        </p:spPr>
        <p:txBody>
          <a:bodyPr lIns="184008" tIns="184008" rIns="184008" bIns="184008" anchor="t" anchorCtr="0">
            <a:noAutofit/>
          </a:bodyPr>
          <a:lstStyle/>
          <a:p>
            <a:pPr lvl="0"/>
            <a:r>
              <a:rPr lang="en-IN" sz="2800" dirty="0"/>
              <a:t>Building a Data Cache with DynamoDB and TTL</a:t>
            </a:r>
            <a:endParaRPr lang="en-US" sz="2800" dirty="0">
              <a:solidFill>
                <a:schemeClr val="dk2"/>
              </a:solidFill>
            </a:endParaRPr>
          </a:p>
        </p:txBody>
      </p:sp>
      <p:cxnSp>
        <p:nvCxnSpPr>
          <p:cNvPr id="117" name="Shape 117"/>
          <p:cNvCxnSpPr/>
          <p:nvPr/>
        </p:nvCxnSpPr>
        <p:spPr>
          <a:xfrm>
            <a:off x="5805526" y="6586296"/>
            <a:ext cx="0" cy="133436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oval" w="lg" len="lg"/>
          </a:ln>
        </p:spPr>
      </p:cxnSp>
      <p:sp>
        <p:nvSpPr>
          <p:cNvPr id="118" name="Shape 118"/>
          <p:cNvSpPr txBox="1">
            <a:spLocks noGrp="1"/>
          </p:cNvSpPr>
          <p:nvPr>
            <p:ph type="title"/>
          </p:nvPr>
        </p:nvSpPr>
        <p:spPr>
          <a:xfrm>
            <a:off x="5899618" y="7443751"/>
            <a:ext cx="4646400" cy="783474"/>
          </a:xfrm>
          <a:prstGeom prst="rect">
            <a:avLst/>
          </a:prstGeom>
        </p:spPr>
        <p:txBody>
          <a:bodyPr lIns="184008" tIns="184008" rIns="184008" bIns="184008" anchor="ctr" anchorCtr="0">
            <a:noAutofit/>
          </a:bodyPr>
          <a:lstStyle/>
          <a:p>
            <a:pPr lvl="0"/>
            <a:r>
              <a:rPr lang="en-US" sz="3600" dirty="0">
                <a:solidFill>
                  <a:schemeClr val="dk1"/>
                </a:solidFill>
              </a:rPr>
              <a:t>Section 6</a:t>
            </a:r>
          </a:p>
        </p:txBody>
      </p:sp>
      <p:sp>
        <p:nvSpPr>
          <p:cNvPr id="119" name="Shape 119"/>
          <p:cNvSpPr txBox="1">
            <a:spLocks noGrp="1"/>
          </p:cNvSpPr>
          <p:nvPr>
            <p:ph type="body" idx="1"/>
          </p:nvPr>
        </p:nvSpPr>
        <p:spPr>
          <a:xfrm>
            <a:off x="5899647" y="8023248"/>
            <a:ext cx="4117809" cy="1156328"/>
          </a:xfrm>
          <a:prstGeom prst="rect">
            <a:avLst/>
          </a:prstGeom>
        </p:spPr>
        <p:txBody>
          <a:bodyPr lIns="184008" tIns="184008" rIns="184008" bIns="184008" anchor="t" anchorCtr="0">
            <a:noAutofit/>
          </a:bodyPr>
          <a:lstStyle/>
          <a:p>
            <a:pPr lvl="0"/>
            <a:r>
              <a:rPr lang="en-IN" sz="2800" dirty="0"/>
              <a:t>Exporting Data for Later Retrieval with Streams</a:t>
            </a:r>
            <a:endParaRPr lang="en-US" sz="2800" dirty="0">
              <a:solidFill>
                <a:schemeClr val="dk2"/>
              </a:solidFill>
            </a:endParaRPr>
          </a:p>
        </p:txBody>
      </p:sp>
      <p:sp>
        <p:nvSpPr>
          <p:cNvPr id="129" name="Shape 129"/>
          <p:cNvSpPr txBox="1">
            <a:spLocks noGrp="1"/>
          </p:cNvSpPr>
          <p:nvPr>
            <p:ph type="title"/>
          </p:nvPr>
        </p:nvSpPr>
        <p:spPr>
          <a:xfrm>
            <a:off x="499448" y="1390640"/>
            <a:ext cx="17286276" cy="1533979"/>
          </a:xfrm>
          <a:prstGeom prst="rect">
            <a:avLst/>
          </a:prstGeom>
        </p:spPr>
        <p:txBody>
          <a:bodyPr lIns="184008" tIns="184008" rIns="184008" bIns="184008" anchor="b" anchorCtr="0">
            <a:noAutofit/>
          </a:bodyPr>
          <a:lstStyle/>
          <a:p>
            <a:r>
              <a:rPr lang="en" sz="4000" dirty="0"/>
              <a:t>What We’ll Learn?</a:t>
            </a:r>
          </a:p>
        </p:txBody>
      </p:sp>
      <p:grpSp>
        <p:nvGrpSpPr>
          <p:cNvPr id="130" name="Shape 130"/>
          <p:cNvGrpSpPr/>
          <p:nvPr/>
        </p:nvGrpSpPr>
        <p:grpSpPr>
          <a:xfrm>
            <a:off x="766875" y="5978883"/>
            <a:ext cx="17018848" cy="1334363"/>
            <a:chOff x="383437" y="2845250"/>
            <a:chExt cx="8377136" cy="667800"/>
          </a:xfrm>
        </p:grpSpPr>
        <p:sp>
          <p:nvSpPr>
            <p:cNvPr id="131" name="Shape 131"/>
            <p:cNvSpPr/>
            <p:nvPr/>
          </p:nvSpPr>
          <p:spPr>
            <a:xfrm rot="5400000">
              <a:off x="8137924" y="2890400"/>
              <a:ext cx="667800" cy="577500"/>
            </a:xfrm>
            <a:prstGeom prst="triangle">
              <a:avLst>
                <a:gd name="adj" fmla="val 50000"/>
              </a:avLst>
            </a:prstGeom>
            <a:solidFill>
              <a:srgbClr val="333333"/>
            </a:solidFill>
            <a:ln>
              <a:noFill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3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2" name="Shape 132"/>
            <p:cNvSpPr/>
            <p:nvPr/>
          </p:nvSpPr>
          <p:spPr>
            <a:xfrm>
              <a:off x="383437" y="3057650"/>
              <a:ext cx="7904700" cy="243000"/>
            </a:xfrm>
            <a:prstGeom prst="rect">
              <a:avLst/>
            </a:prstGeom>
            <a:solidFill>
              <a:srgbClr val="333333"/>
            </a:solidFill>
            <a:ln>
              <a:noFill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3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9" name="Shape 121"/>
          <p:cNvSpPr txBox="1">
            <a:spLocks/>
          </p:cNvSpPr>
          <p:nvPr/>
        </p:nvSpPr>
        <p:spPr>
          <a:xfrm>
            <a:off x="10948697" y="4004047"/>
            <a:ext cx="3628200" cy="783474"/>
          </a:xfrm>
          <a:prstGeom prst="rect">
            <a:avLst/>
          </a:prstGeom>
          <a:noFill/>
          <a:ln>
            <a:noFill/>
          </a:ln>
        </p:spPr>
        <p:txBody>
          <a:bodyPr lIns="184008" tIns="184008" rIns="184008" bIns="184008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None/>
              <a:defRPr sz="3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Calibri"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4285F4"/>
                </a:solidFill>
                <a:effectLst/>
                <a:uLnTx/>
                <a:uFillTx/>
                <a:latin typeface="Calibri"/>
                <a:sym typeface="Calibri"/>
              </a:rPr>
              <a:t>Section 7</a:t>
            </a:r>
          </a:p>
        </p:txBody>
      </p:sp>
      <p:sp>
        <p:nvSpPr>
          <p:cNvPr id="20" name="Shape 122"/>
          <p:cNvSpPr txBox="1">
            <a:spLocks/>
          </p:cNvSpPr>
          <p:nvPr/>
        </p:nvSpPr>
        <p:spPr>
          <a:xfrm>
            <a:off x="10948696" y="4583561"/>
            <a:ext cx="4100383" cy="1156328"/>
          </a:xfrm>
          <a:prstGeom prst="rect">
            <a:avLst/>
          </a:prstGeom>
          <a:noFill/>
          <a:ln>
            <a:noFill/>
          </a:ln>
        </p:spPr>
        <p:txBody>
          <a:bodyPr lIns="184008" tIns="184008" rIns="184008" bIns="184008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ct val="100000"/>
              <a:buFont typeface="Calibri"/>
              <a:buNone/>
              <a:defRPr sz="4000" b="0" i="0" u="none" strike="noStrike" cap="non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ct val="100000"/>
              <a:buFont typeface="Calibri"/>
              <a:buNone/>
              <a:defRPr sz="3600" b="0" i="0" u="none" strike="noStrike" cap="non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ct val="100000"/>
              <a:buFont typeface="Calibri"/>
              <a:buNone/>
              <a:defRPr sz="3200" b="0" i="0" u="none" strike="noStrike" cap="non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Font typeface="Calibri"/>
              <a:buNone/>
              <a:defRPr sz="2800" b="0" i="0" u="none" strike="noStrike" cap="non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Font typeface="Calibri"/>
              <a:buNone/>
              <a:defRPr sz="2800" b="0" i="0" u="none" strike="noStrike" cap="non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Font typeface="Calibri"/>
              <a:buNone/>
              <a:defRPr sz="2800" b="0" i="0" u="none" strike="noStrike" cap="non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Font typeface="Calibri"/>
              <a:buNone/>
              <a:defRPr sz="2800" b="0" i="0" u="none" strike="noStrike" cap="non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Font typeface="Calibri"/>
              <a:buNone/>
              <a:defRPr sz="2800" b="0" i="0" u="none" strike="noStrike" cap="non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Font typeface="Calibri"/>
              <a:buNone/>
              <a:defRPr sz="2800" b="0" i="0" u="none" strike="noStrike" cap="non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IN" sz="2800" dirty="0"/>
              <a:t>Maintaining ACID Compliance with DynamoDB Transactions</a:t>
            </a: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rgbClr val="424242"/>
              </a:solidFill>
              <a:effectLst/>
              <a:uLnTx/>
              <a:uFillTx/>
              <a:latin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583674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 txBox="1">
            <a:spLocks noGrp="1"/>
          </p:cNvSpPr>
          <p:nvPr>
            <p:ph type="title"/>
          </p:nvPr>
        </p:nvSpPr>
        <p:spPr>
          <a:xfrm>
            <a:off x="1110000" y="1051725"/>
            <a:ext cx="16068000" cy="8174025"/>
          </a:xfrm>
          <a:prstGeom prst="rect">
            <a:avLst/>
          </a:prstGeom>
        </p:spPr>
        <p:txBody>
          <a:bodyPr lIns="182789" tIns="182789" rIns="182789" bIns="182789" anchor="ctr" anchorCtr="0">
            <a:noAutofit/>
          </a:bodyPr>
          <a:lstStyle/>
          <a:p>
            <a:pPr algn="ctr"/>
            <a:r>
              <a:rPr lang="en-IN" dirty="0"/>
              <a:t>Some Basic </a:t>
            </a:r>
            <a:br>
              <a:rPr lang="en-IN" dirty="0"/>
            </a:br>
            <a:r>
              <a:rPr lang="en-IN" dirty="0"/>
              <a:t>Knowledge Is Assumed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6998423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>
            <a:spLocks noGrp="1"/>
          </p:cNvSpPr>
          <p:nvPr>
            <p:ph type="title"/>
          </p:nvPr>
        </p:nvSpPr>
        <p:spPr>
          <a:xfrm>
            <a:off x="188402" y="45548"/>
            <a:ext cx="17911196" cy="1204284"/>
          </a:xfrm>
          <a:prstGeom prst="rect">
            <a:avLst/>
          </a:prstGeom>
        </p:spPr>
        <p:txBody>
          <a:bodyPr lIns="184008" tIns="184008" rIns="184008" bIns="184008" anchor="ctr" anchorCtr="0">
            <a:noAutofit/>
          </a:bodyPr>
          <a:lstStyle/>
          <a:p>
            <a:pPr lvl="0" algn="ctr"/>
            <a:r>
              <a:rPr lang="en-US" sz="4400" dirty="0"/>
              <a:t>Prerequisites</a:t>
            </a:r>
          </a:p>
        </p:txBody>
      </p:sp>
      <p:sp>
        <p:nvSpPr>
          <p:cNvPr id="149" name="Shape 149"/>
          <p:cNvSpPr txBox="1">
            <a:spLocks noGrp="1"/>
          </p:cNvSpPr>
          <p:nvPr>
            <p:ph type="body" idx="4294967295"/>
          </p:nvPr>
        </p:nvSpPr>
        <p:spPr>
          <a:xfrm>
            <a:off x="417500" y="1775305"/>
            <a:ext cx="17432400" cy="8039150"/>
          </a:xfrm>
          <a:prstGeom prst="rect">
            <a:avLst/>
          </a:prstGeom>
        </p:spPr>
        <p:txBody>
          <a:bodyPr lIns="184008" tIns="184008" rIns="184008" bIns="184008" anchor="t" anchorCtr="0">
            <a:noAutofit/>
          </a:bodyPr>
          <a:lstStyle/>
          <a:p>
            <a:pPr marL="920169" indent="-715686">
              <a:buClr>
                <a:srgbClr val="434343"/>
              </a:buClr>
              <a:buChar char="●"/>
            </a:pPr>
            <a:r>
              <a:rPr lang="en-IN" sz="4000" dirty="0">
                <a:solidFill>
                  <a:srgbClr val="434343"/>
                </a:solidFill>
              </a:rPr>
              <a:t>Some level of prior experience in a high-level programming language</a:t>
            </a:r>
          </a:p>
          <a:p>
            <a:pPr marL="920169" indent="-715686">
              <a:buClr>
                <a:srgbClr val="434343"/>
              </a:buClr>
              <a:buChar char="●"/>
            </a:pPr>
            <a:r>
              <a:rPr lang="en-IN" sz="4000" dirty="0">
                <a:solidFill>
                  <a:srgbClr val="434343"/>
                </a:solidFill>
              </a:rPr>
              <a:t>A computer</a:t>
            </a:r>
          </a:p>
        </p:txBody>
      </p:sp>
    </p:spTree>
    <p:extLst>
      <p:ext uri="{BB962C8B-B14F-4D97-AF65-F5344CB8AC3E}">
        <p14:creationId xmlns:p14="http://schemas.microsoft.com/office/powerpoint/2010/main" val="19023539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>
            <a:spLocks noGrp="1"/>
          </p:cNvSpPr>
          <p:nvPr>
            <p:ph type="title"/>
          </p:nvPr>
        </p:nvSpPr>
        <p:spPr>
          <a:xfrm>
            <a:off x="194842" y="58427"/>
            <a:ext cx="17898317" cy="1204284"/>
          </a:xfrm>
          <a:prstGeom prst="rect">
            <a:avLst/>
          </a:prstGeom>
        </p:spPr>
        <p:txBody>
          <a:bodyPr lIns="184008" tIns="184008" rIns="184008" bIns="184008" anchor="ctr" anchorCtr="0">
            <a:noAutofit/>
          </a:bodyPr>
          <a:lstStyle/>
          <a:p>
            <a:pPr lvl="0" algn="ctr"/>
            <a:r>
              <a:rPr lang="en" sz="4400" dirty="0"/>
              <a:t>Course Goals</a:t>
            </a:r>
          </a:p>
        </p:txBody>
      </p:sp>
      <p:sp>
        <p:nvSpPr>
          <p:cNvPr id="149" name="Shape 149"/>
          <p:cNvSpPr txBox="1">
            <a:spLocks noGrp="1"/>
          </p:cNvSpPr>
          <p:nvPr>
            <p:ph type="body" idx="4294967295"/>
          </p:nvPr>
        </p:nvSpPr>
        <p:spPr>
          <a:xfrm>
            <a:off x="417500" y="1775305"/>
            <a:ext cx="17432400" cy="8039150"/>
          </a:xfrm>
          <a:prstGeom prst="rect">
            <a:avLst/>
          </a:prstGeom>
        </p:spPr>
        <p:txBody>
          <a:bodyPr lIns="184008" tIns="184008" rIns="184008" bIns="184008" anchor="t" anchorCtr="0">
            <a:noAutofit/>
          </a:bodyPr>
          <a:lstStyle/>
          <a:p>
            <a:pPr marL="920169" indent="-715686">
              <a:buClr>
                <a:srgbClr val="434343"/>
              </a:buClr>
              <a:buChar char="●"/>
            </a:pPr>
            <a:r>
              <a:rPr lang="en-IN" sz="4000" dirty="0">
                <a:solidFill>
                  <a:srgbClr val="434343"/>
                </a:solidFill>
              </a:rPr>
              <a:t>Understand NoSQL and how it differs to a traditional data model</a:t>
            </a:r>
          </a:p>
          <a:p>
            <a:pPr marL="920169" indent="-715686">
              <a:buClr>
                <a:srgbClr val="434343"/>
              </a:buClr>
              <a:buChar char="●"/>
            </a:pPr>
            <a:r>
              <a:rPr lang="en-IN" sz="4000" dirty="0">
                <a:solidFill>
                  <a:srgbClr val="434343"/>
                </a:solidFill>
              </a:rPr>
              <a:t>Learn how DynamoDB helps us to build cloud scale apps</a:t>
            </a:r>
          </a:p>
          <a:p>
            <a:pPr marL="920169" indent="-715686">
              <a:buClr>
                <a:srgbClr val="434343"/>
              </a:buClr>
              <a:buChar char="●"/>
            </a:pPr>
            <a:r>
              <a:rPr lang="en-IN" sz="4000" dirty="0">
                <a:solidFill>
                  <a:srgbClr val="434343"/>
                </a:solidFill>
              </a:rPr>
              <a:t>Put the fundamentals of Dynamo into practice</a:t>
            </a:r>
          </a:p>
          <a:p>
            <a:pPr marL="920169" indent="-715686">
              <a:buClr>
                <a:srgbClr val="434343"/>
              </a:buClr>
              <a:buChar char="●"/>
            </a:pPr>
            <a:r>
              <a:rPr lang="en-IN" sz="4000" dirty="0">
                <a:solidFill>
                  <a:srgbClr val="434343"/>
                </a:solidFill>
              </a:rPr>
              <a:t>Use secondary indexes for greater flexibility</a:t>
            </a:r>
          </a:p>
          <a:p>
            <a:pPr marL="920169" indent="-715686">
              <a:buClr>
                <a:srgbClr val="434343"/>
              </a:buClr>
              <a:buChar char="●"/>
            </a:pPr>
            <a:r>
              <a:rPr lang="en-IN" sz="4000" dirty="0">
                <a:solidFill>
                  <a:srgbClr val="434343"/>
                </a:solidFill>
              </a:rPr>
              <a:t>Accelerate performance with DAX</a:t>
            </a:r>
          </a:p>
          <a:p>
            <a:pPr marL="920169" indent="-715686">
              <a:buClr>
                <a:srgbClr val="434343"/>
              </a:buClr>
              <a:buChar char="●"/>
            </a:pPr>
            <a:r>
              <a:rPr lang="en-IN" sz="4000" dirty="0">
                <a:solidFill>
                  <a:srgbClr val="434343"/>
                </a:solidFill>
              </a:rPr>
              <a:t>Build a data cache using TTL</a:t>
            </a:r>
          </a:p>
          <a:p>
            <a:pPr marL="920169" indent="-715686">
              <a:buClr>
                <a:srgbClr val="434343"/>
              </a:buClr>
              <a:buChar char="●"/>
            </a:pPr>
            <a:r>
              <a:rPr lang="en-IN" sz="4000" dirty="0">
                <a:solidFill>
                  <a:srgbClr val="434343"/>
                </a:solidFill>
              </a:rPr>
              <a:t>Export data with streams and create ACID transactions</a:t>
            </a:r>
          </a:p>
        </p:txBody>
      </p:sp>
    </p:spTree>
    <p:extLst>
      <p:ext uri="{BB962C8B-B14F-4D97-AF65-F5344CB8AC3E}">
        <p14:creationId xmlns:p14="http://schemas.microsoft.com/office/powerpoint/2010/main" val="20051282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 txBox="1">
            <a:spLocks noGrp="1"/>
          </p:cNvSpPr>
          <p:nvPr>
            <p:ph type="title"/>
          </p:nvPr>
        </p:nvSpPr>
        <p:spPr>
          <a:xfrm>
            <a:off x="1110000" y="1051725"/>
            <a:ext cx="16068000" cy="8174025"/>
          </a:xfrm>
          <a:prstGeom prst="rect">
            <a:avLst/>
          </a:prstGeom>
        </p:spPr>
        <p:txBody>
          <a:bodyPr lIns="182789" tIns="182789" rIns="182789" bIns="182789" anchor="ctr" anchorCtr="0">
            <a:noAutofit/>
          </a:bodyPr>
          <a:lstStyle/>
          <a:p>
            <a:pPr algn="ctr"/>
            <a:r>
              <a:rPr lang="en-IN" sz="9600" dirty="0"/>
              <a:t>Everything You Need to Get Started with DynamoDB</a:t>
            </a:r>
          </a:p>
        </p:txBody>
      </p:sp>
    </p:spTree>
    <p:extLst>
      <p:ext uri="{BB962C8B-B14F-4D97-AF65-F5344CB8AC3E}">
        <p14:creationId xmlns:p14="http://schemas.microsoft.com/office/powerpoint/2010/main" val="546485470"/>
      </p:ext>
    </p:extLst>
  </p:cSld>
  <p:clrMapOvr>
    <a:masterClrMapping/>
  </p:clrMapOvr>
</p:sld>
</file>

<file path=ppt/theme/theme1.xml><?xml version="1.0" encoding="utf-8"?>
<a:theme xmlns:a="http://schemas.openxmlformats.org/drawingml/2006/main" name="Packt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</TotalTime>
  <Words>187</Words>
  <Application>Microsoft Office PowerPoint</Application>
  <PresentationFormat>Custom</PresentationFormat>
  <Paragraphs>36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Roboto</vt:lpstr>
      <vt:lpstr>Packt</vt:lpstr>
      <vt:lpstr>Hands-On Amazon DynamoDB                        for Developers</vt:lpstr>
      <vt:lpstr>James Cross</vt:lpstr>
      <vt:lpstr>The Course Overview </vt:lpstr>
      <vt:lpstr>Section 1</vt:lpstr>
      <vt:lpstr>Section 5</vt:lpstr>
      <vt:lpstr>Some Basic  Knowledge Is Assumed</vt:lpstr>
      <vt:lpstr>Prerequisites</vt:lpstr>
      <vt:lpstr>Course Goals</vt:lpstr>
      <vt:lpstr>Everything You Need to Get Started with DynamoDB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Django - Building a Blog Application</dc:title>
  <dc:creator>Aiman Khan</dc:creator>
  <cp:lastModifiedBy>Yamini Mosamkar</cp:lastModifiedBy>
  <cp:revision>44</cp:revision>
  <dcterms:modified xsi:type="dcterms:W3CDTF">2019-07-03T09:55:04Z</dcterms:modified>
</cp:coreProperties>
</file>